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15" r:id="rId2"/>
    <p:sldMasterId id="2147483727" r:id="rId3"/>
  </p:sldMasterIdLst>
  <p:handoutMasterIdLst>
    <p:handoutMasterId r:id="rId45"/>
  </p:handoutMasterIdLst>
  <p:sldIdLst>
    <p:sldId id="368" r:id="rId4"/>
    <p:sldId id="369" r:id="rId5"/>
    <p:sldId id="370" r:id="rId6"/>
    <p:sldId id="371" r:id="rId7"/>
    <p:sldId id="414" r:id="rId8"/>
    <p:sldId id="317" r:id="rId9"/>
    <p:sldId id="374" r:id="rId10"/>
    <p:sldId id="375" r:id="rId11"/>
    <p:sldId id="376" r:id="rId12"/>
    <p:sldId id="385" r:id="rId13"/>
    <p:sldId id="388" r:id="rId14"/>
    <p:sldId id="386" r:id="rId15"/>
    <p:sldId id="387" r:id="rId16"/>
    <p:sldId id="389" r:id="rId17"/>
    <p:sldId id="377" r:id="rId18"/>
    <p:sldId id="378" r:id="rId19"/>
    <p:sldId id="379" r:id="rId20"/>
    <p:sldId id="380" r:id="rId21"/>
    <p:sldId id="381" r:id="rId22"/>
    <p:sldId id="383" r:id="rId23"/>
    <p:sldId id="384" r:id="rId24"/>
    <p:sldId id="361" r:id="rId25"/>
    <p:sldId id="362" r:id="rId26"/>
    <p:sldId id="350" r:id="rId27"/>
    <p:sldId id="397" r:id="rId28"/>
    <p:sldId id="401" r:id="rId29"/>
    <p:sldId id="402" r:id="rId30"/>
    <p:sldId id="403" r:id="rId31"/>
    <p:sldId id="398" r:id="rId32"/>
    <p:sldId id="399" r:id="rId33"/>
    <p:sldId id="400" r:id="rId34"/>
    <p:sldId id="411" r:id="rId35"/>
    <p:sldId id="412" r:id="rId36"/>
    <p:sldId id="404" r:id="rId37"/>
    <p:sldId id="405" r:id="rId38"/>
    <p:sldId id="406" r:id="rId39"/>
    <p:sldId id="407" r:id="rId40"/>
    <p:sldId id="408" r:id="rId41"/>
    <p:sldId id="409" r:id="rId42"/>
    <p:sldId id="410" r:id="rId43"/>
    <p:sldId id="413" r:id="rId44"/>
  </p:sldIdLst>
  <p:sldSz cx="9144000" cy="6858000" type="screen4x3"/>
  <p:notesSz cx="9051925" cy="7077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27625" y="0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21475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27625" y="6721475"/>
            <a:ext cx="392271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CECC67-0E3A-4A4A-B546-24C0FE9BC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5DE5A-0276-4C38-8B89-119A8792B9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A4C4C-D823-4EE4-AB79-F11452ECD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C9958-9A0C-4549-AFE2-9281D106EF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5DE5A-0276-4C38-8B89-119A8792B9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91D75-4501-4775-920A-446CABA889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AE868-F07F-4BC6-A200-17D1D17C48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F8270-1BDF-4E3A-9173-864F6B5367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9754D-6AE6-4F97-9267-BCBE8370BF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A1B9B-DCA7-41EC-AF77-88E0C237F1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A11F7D-E708-44EA-9E46-CCBFF733F0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62615-44BC-486E-AE8B-27F563B8EF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91D75-4501-4775-920A-446CABA889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B2444-01B5-4F95-B6DD-7754D06A44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A4C4C-D823-4EE4-AB79-F11452ECD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C9958-9A0C-4549-AFE2-9281D106EF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5DE5A-0276-4C38-8B89-119A8792B9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91D75-4501-4775-920A-446CABA889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A2BAE868-F07F-4BC6-A200-17D1D17C48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F8270-1BDF-4E3A-9173-864F6B5367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9754D-6AE6-4F97-9267-BCBE8370BF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A1B9B-DCA7-41EC-AF77-88E0C237F1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A11F7D-E708-44EA-9E46-CCBFF733F0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AE868-F07F-4BC6-A200-17D1D17C48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62615-44BC-486E-AE8B-27F563B8EF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B2444-01B5-4F95-B6DD-7754D06A44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A4C4C-D823-4EE4-AB79-F11452ECD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C9958-9A0C-4549-AFE2-9281D106EF3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F8270-1BDF-4E3A-9173-864F6B5367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9754D-6AE6-4F97-9267-BCBE8370BF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A1B9B-DCA7-41EC-AF77-88E0C237F1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A11F7D-E708-44EA-9E46-CCBFF733F0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62615-44BC-486E-AE8B-27F563B8EF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B2444-01B5-4F95-B6DD-7754D06A44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D50B06-5106-4709-9D96-8E0CC117F9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D50B06-5106-4709-9D96-8E0CC117F9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4BD50B06-5106-4709-9D96-8E0CC117F9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John 1.1-5, 14</a:t>
            </a: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 the beginning was the Word, and the Word was with God, and the Word was God.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same was in the beginning with God.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All things were made by him; and without him was not any thing made that was made.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 him was life; and the life was the light of men.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the light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shineth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in darkness; and the darkness comprehended it not.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the Word was made flesh, and dwelt among us, (and we beheld his glory, the glory as of the only begotten of the Father,) full of grace and truth.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Timothy 2.5-6</a:t>
            </a: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[there is] one God, and one mediator between God and men, the man Christ Jesus;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Who gave himself a ransom for all, to be testified in due time.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Matthew 20.27-28</a:t>
            </a:r>
            <a:endParaRPr lang="en-US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whosoever will be chief among you, let him be your servant: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Even as the Son of man came not to be ministered unto, but to minister, and to give his life a ransom for many.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Matthew 16.24</a:t>
            </a:r>
            <a:endParaRPr lang="en-US" i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Then said Jesus unto his disciples, If any [man] will come after me, let him deny himself, and take up his cross, and follow me.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Mark 8.34</a:t>
            </a:r>
            <a:endParaRPr lang="en-US" i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when he had called the people [unto him] with his disciples also, he said unto them, Whosoever will come after me, let him deny himself, and take up his cross, and follow me.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Interesting that God is justified in our obedience to Him.</a:t>
            </a:r>
          </a:p>
          <a:p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God is a just God, and we acknowledge Him as a just God when we obey Him and walk with Him.  </a:t>
            </a:r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Luke 7:29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And all the people that heard [him], and the publicans, justified God, being baptized with the baptism of John.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Romans 3.19-26</a:t>
            </a:r>
            <a:endParaRPr lang="en-US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Now we know that what things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soever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the law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it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to them who are under the law: that every mouth may be stopped, and all the world may become guilty before God.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Therefore by the deeds of the law there shall no flesh be justified in his sight: for by the law [is] the knowledge of sin.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But now the righteousness of God without the law is manifested, being witnessed by the law and the prophets;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Even the righteousness of God [which is] by faith of Jesus Christ unto all and upon all them that believe: for there is no difference: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all have sinned, and come short of the glory of God;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Being justified freely by his grace through the redemption that is in Christ Jesus: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Whom God hath set forth [to be] a propitiation through faith in his blood, to declare his righteousness for the remission of sins that are past, through the forbearance of God;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To declare, [I say], at this time his righteousness: that he might be just, and the justifier of him which believeth in Jesus.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Romans 3.27-28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Rom 3:27  Where [is] boasting then? It is excluded. By what law? of works? Nay: but by the law of faith.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Rom 3:28  Therefore we conclude that a man is justified by faith without the deeds of the law.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Romans 5.1-10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0"/>
          </a:xfrm>
        </p:spPr>
        <p:txBody>
          <a:bodyPr>
            <a:noAutofit/>
          </a:bodyPr>
          <a:lstStyle/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Therefore being justified by faith, we have peace with God through our Lord Jesus Christ: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By whom also we have access by faith into this grace wherein we stand, and rejoice in hope of the glory of God.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And not only [so], but we glory in tribulations also: knowing that tribulation </a:t>
            </a:r>
            <a:r>
              <a:rPr lang="en-US" sz="1650" i="1" dirty="0" err="1" smtClean="0">
                <a:latin typeface="Times New Roman" pitchFamily="18" charset="0"/>
                <a:cs typeface="Times New Roman" pitchFamily="18" charset="0"/>
              </a:rPr>
              <a:t>worketh</a:t>
            </a:r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 patience;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And patience, experience; and experience, hope: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And hope </a:t>
            </a:r>
            <a:r>
              <a:rPr lang="en-US" sz="1650" i="1" dirty="0" err="1" smtClean="0">
                <a:latin typeface="Times New Roman" pitchFamily="18" charset="0"/>
                <a:cs typeface="Times New Roman" pitchFamily="18" charset="0"/>
              </a:rPr>
              <a:t>maketh</a:t>
            </a:r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 not ashamed; because the love of God is shed abroad in our hearts by the Holy Ghost which is given unto us.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For when we were yet without strength, in due time Christ died for the ungodly.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For scarcely for a righteous man will one die: yet peradventure for a good man some would even dare to die.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But God </a:t>
            </a:r>
            <a:r>
              <a:rPr lang="en-US" sz="1650" i="1" dirty="0" err="1" smtClean="0">
                <a:latin typeface="Times New Roman" pitchFamily="18" charset="0"/>
                <a:cs typeface="Times New Roman" pitchFamily="18" charset="0"/>
              </a:rPr>
              <a:t>commendeth</a:t>
            </a:r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 his love toward us, in that, while we were yet sinners, Christ died for us.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Much more then, being now justified by his blood, we shall be saved from wrath through him. </a:t>
            </a:r>
          </a:p>
          <a:p>
            <a:r>
              <a:rPr lang="en-US" sz="1650" i="1" dirty="0" smtClean="0">
                <a:latin typeface="Times New Roman" pitchFamily="18" charset="0"/>
                <a:cs typeface="Times New Roman" pitchFamily="18" charset="0"/>
              </a:rPr>
              <a:t>For if, when we were enemies, we were reconciled to God by the death of his Son, much more, being reconciled, we shall be saved by his life.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Galatians 3.11</a:t>
            </a:r>
            <a:endParaRPr lang="en-US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But that no man is justified by the law in the sight of God, [it is] evident: for, The just shall live by faith.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Titus 3.4-7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But after that the kindness and love of God our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Saviour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toward man appeared,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Not by works of righteousness which we have done, but according to his mercy he saved us, by the washing of regeneration, and renewing of the Holy Ghost;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Which he shed on us abundantly through Jesus Christ our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Saviour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That being justified by his grace, we should be made heirs according to the hope of eternal life.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Justification by faith in Jesus Christ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Justification is being forgiven of our sins through the Blood of the Lamb.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It is repenting of our sins.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When the Holy Spirit convicts us of our sins, it is responding and saying Yes to the Lord, to walk The Way of the Cross.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It is taking up our cross and following Jesus all The Way.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Justification by faith in Jesus Christ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209800"/>
            <a:ext cx="7924800" cy="3810000"/>
          </a:xfrm>
        </p:spPr>
        <p:txBody>
          <a:bodyPr/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It is no longer our will, but His will in us.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Salvation brings us to the place to lay everything at the feet of Jesus that His will be done in us.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We no longer live for ourselves, but for Jesus – at all costs.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Romans 3.23-24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514600"/>
            <a:ext cx="7924800" cy="3505200"/>
          </a:xfrm>
        </p:spPr>
        <p:txBody>
          <a:bodyPr/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For all have sinned, and come short of the glory of God; </a:t>
            </a:r>
          </a:p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Being justified freely by his grace through the redemption that is in Christ Jesus: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Just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Heb 10:38  Now the just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shall live by faith: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**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but if [any man] draw back, my soul shall have no pleasure in him. 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Heb 10:39  But we are not of them who draw back unto perdition; but of them that believe to the saving of the soul.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'-ah-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yos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G1349;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equitable (in character or act); by implication innocent, holy (absolutely or relatively): - just, meet, right (-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eous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sz="1400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1) righteous, observing divine laws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1a) in a wide sense, upright, righteous, virtuous, keeping the commands of God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1a1) of those who seem to themselves to be righteous, who pride themselves to be righteous, who pride themselves in their virtues, whether real or imagined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1a2) innocent, faultless, guiltless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1a3) used of him whose way of thinking, feeling, and acting is wholly conformed to the will of God, and who therefore needs no rectification in the heart or life</a:t>
            </a:r>
          </a:p>
          <a:p>
            <a:pPr lvl="2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1a3a) only Christ truly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1a4) approved of or acceptable of God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1b) in a narrower sense, rendering to each his due and that in a judicial sense, passing just judgment on others, whether expressed in words or shown by the manner of dealing with them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Part of Speech: adjective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A Related Word by Thayer’s/Strong’s Number: from G1349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Citing in TDNT: 2:182, 168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Autofit/>
          </a:bodyPr>
          <a:lstStyle/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Total KJV Occurrences: 81</a:t>
            </a:r>
          </a:p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righteous, 41</a:t>
            </a:r>
          </a:p>
          <a:p>
            <a:r>
              <a:rPr lang="en-US" sz="1500" u="sng" dirty="0" smtClean="0">
                <a:latin typeface="Times New Roman" pitchFamily="18" charset="0"/>
                <a:cs typeface="Times New Roman" pitchFamily="18" charset="0"/>
              </a:rPr>
              <a:t>Mat_9:13, Mat_10:41 (3), Mat_13:17, Mat_13:43, Mat_23:28-29 (2), Mat_23:35 (2), Mat_25:37, Mat_25:46, Mar_2:17, Luk_1:6, Luk_5:32, Luk_18:9, Luk_23:47, Joh_17:24-25 (2), Rom_3:10, Rom_5:7, Rom_5:19, 2Th_1:5-6 (2), 1Ti_1:9, 2Ti_4:8, Heb_11:4, Jam_5:16, 1Pe_3:12, 1Pe_4:18, 2Pe_2:8 (2), 1Jo_2:1, 1Jo_2:29, 1Jo_3:7 (2), 1Jo_3:12, Rev_16:5, Rev_16:7, Rev_19:2, Rev_22:11</a:t>
            </a:r>
          </a:p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just, 33</a:t>
            </a:r>
          </a:p>
          <a:p>
            <a:r>
              <a:rPr lang="en-US" sz="1500" u="sng" dirty="0" smtClean="0">
                <a:latin typeface="Times New Roman" pitchFamily="18" charset="0"/>
                <a:cs typeface="Times New Roman" pitchFamily="18" charset="0"/>
              </a:rPr>
              <a:t>Mat_1:19, Mat_5:45, Mat_13:49, Mat_27:19, Mat_27:24, Mar_6:20, Luk_1:17, Luk_2:25, Luk_14:14, Luk_15:7, Luk_20:20, Luk_23:50, Joh_5:30, Act_3:14, Act_7:52, Act_10:22, Act_24:14-15 (2), Rom_1:17, Rom_2:13, Rom_3:26, Rom_7:12, Gal_3:11, Phi_4:8, Col_4:1, Tit_1:8, Heb_10:38, Heb_12:23, Jam_5:6, 1Pe_3:18, 2Pe_2:7, 1Jo_1:9, Rev_15:3</a:t>
            </a:r>
          </a:p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right, 5</a:t>
            </a:r>
          </a:p>
          <a:p>
            <a:r>
              <a:rPr lang="fi-FI" sz="1500" u="sng" dirty="0" smtClean="0">
                <a:latin typeface="Times New Roman" pitchFamily="18" charset="0"/>
                <a:cs typeface="Times New Roman" pitchFamily="18" charset="0"/>
              </a:rPr>
              <a:t>Mat_20:3-4 (2), Mat_20:7, Luk_12:57, Act_4:19, Eph_6:1</a:t>
            </a:r>
          </a:p>
          <a:p>
            <a:r>
              <a:rPr lang="en-US" sz="1500" b="1" dirty="0" smtClean="0">
                <a:latin typeface="Times New Roman" pitchFamily="18" charset="0"/>
                <a:cs typeface="Times New Roman" pitchFamily="18" charset="0"/>
              </a:rPr>
              <a:t>meet, 2</a:t>
            </a:r>
          </a:p>
          <a:p>
            <a:r>
              <a:rPr lang="en-US" sz="1500" u="sng" dirty="0" smtClean="0">
                <a:latin typeface="Times New Roman" pitchFamily="18" charset="0"/>
                <a:cs typeface="Times New Roman" pitchFamily="18" charset="0"/>
              </a:rPr>
              <a:t>Phi_1:7, 2Pe_1:13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G4102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πίστις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pis'-tis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G3982;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persuasion, that is, credence; moral conviction (of religious truth, or the truthfulness of God or a religious teacher), especially reliance upon Christ for salvation; abstractly constancy in such profession; by extension the system of religious (Gospel) truth itself: - assurance, belief, believe, faith, fidelity.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G4102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πίστις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conviction of the truth of anything, belief; in the NT of a conviction or belief respecting man’s relationship to God and divine things, generally with the included idea of trust and holy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fervour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born of faith and joined with it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1a) relating to God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1a1) the conviction that God exists and is the creator and ruler of all things, the provider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bestower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eternal salvation through Christ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1b) relating to Christ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1b1) a strong and welcome conviction or belief that Jesus is the Messiah, through whom we obtain eternal salvation in the kingdom of God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1c) the religious beliefs of Christians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1d) belief with the predominate idea of trust (or confidence) whether in God or in Christ, springing from faith in the same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fidelity, faithfulness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2a) the character of one who can be relied on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Part of Speech: noun feminine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Related Word by Thayer’s/Strong’s Number: from G3982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Citing in TDNT: 6:174, 849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G4102</a:t>
            </a:r>
          </a:p>
          <a:p>
            <a:r>
              <a:rPr lang="vi-VN" sz="3800" dirty="0" smtClean="0">
                <a:latin typeface="Times New Roman" pitchFamily="18" charset="0"/>
                <a:cs typeface="Times New Roman" pitchFamily="18" charset="0"/>
              </a:rPr>
              <a:t>πίστις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pistis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KJV Occurrences: 244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faith, 239</a:t>
            </a:r>
          </a:p>
          <a:p>
            <a:r>
              <a:rPr lang="nn-NO" u="sng" dirty="0" smtClean="0">
                <a:latin typeface="Times New Roman" pitchFamily="18" charset="0"/>
                <a:cs typeface="Times New Roman" pitchFamily="18" charset="0"/>
              </a:rPr>
              <a:t>Mat_8:10, Mat_9:2, Mat_9:22, Mat_9:29, Mat_15:28, Mat_21:20-21 (2), Mat_23:23, Mar_2:5, Mar_4:40, Mar_5:34, Mar_10:52, Mar_11:22, Luk_5:20, Luk_7:9, Luk_7:50, Luk_8:25, Luk_8:48, Luk_17:5-6 (2), Luk_17:19, Luk_18:8, Luk_18:42, Luk_22:32, Act_3:16 (2), Act_6:5, Act_6:7-8 (2), Act_11:24, Act_14:8-9 (2), Act_14:22, Act_14:27, Act_15:9, Act_16:5, Act_20:21, Act_24:24, Act_26:18, Rom_1:5, Rom_1:8, Rom_1:12, Rom_1:17 (3), Rom_3:3, Rom_3:22, Rom_3:25, Rom_3:27-28 (2), Rom_3:30-31 (3), Rom_4:5, Rom_4:9, Rom_4:11-14 (4), Rom_4:16 (2), Rom_4:19-20 (2), Rom_5:1-2 (2), Rom_9:30, Rom_9:32, Rom_10:6, Rom_10:8, Rom_10:17, Rom_11:20, Rom_12:3, Rom_12:6, Rom_14:1, </a:t>
            </a:r>
            <a:endParaRPr lang="en-US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King James Concordance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faith, 239  cont.</a:t>
            </a:r>
            <a:endParaRPr lang="nn-NO" sz="24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n-NO" sz="2400" u="sng" dirty="0" smtClean="0">
                <a:latin typeface="Times New Roman" pitchFamily="18" charset="0"/>
                <a:cs typeface="Times New Roman" pitchFamily="18" charset="0"/>
              </a:rPr>
              <a:t>Rom_14:22-23 (3), Rom_16:26, 1Co_2:5, 1Co_12:9, 1Co_13:2, 1Co_15:13-14 (2), 1Co_15:17, 1Co_16:13, 2Co_1:24 (2), 2Co_4:13, 2Co_8:7 (2), 2Co_10:15, 2Co_13:5, Gal_1:23, Gal_2:16 (2), Gal_2:20, Gal 3 (14), Gal_5:6 (2), Gal_5:22, Gal_6:10, Eph_1:15, Eph_2:8, Eph_3:12, Eph_3:17, Eph_4:5, Eph_4:13, Eph_6:16, Eph_6:23, Phi_1:25, Phi_1:27, Phi_2:17, Phi_3:9 (2), Col_1:4, Col_1:23, Col_2:5, Col_2:7, Col_2:12, 1Th_1:3, 1Th_1:8, 1Th_3:2, 1Th_3:5-7 (3), 1Th_3:10, 1Th_5:8, 2Th_1:3-4 (2), 2Th_1:11, 2Th_3:2, 1Ti_1:2, 1Ti_1:4-5 (2), 1Ti_1:14, 1Ti_1:19 (2), 1Ti_2:7, </a:t>
            </a:r>
            <a:endParaRPr lang="en-US" sz="24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King James Concordance cont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faith, 239  cont.</a:t>
            </a:r>
            <a:endParaRPr lang="nn-NO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nn-NO" u="sng" dirty="0" smtClean="0">
                <a:latin typeface="Times New Roman" pitchFamily="18" charset="0"/>
                <a:cs typeface="Times New Roman" pitchFamily="18" charset="0"/>
              </a:rPr>
              <a:t>1Ti_2:15, 1Ti_3:9, 1Ti_3:13, 1Ti_4:1, 1Ti_4:6, 1Ti_4:12, 1Ti_5:8, 1Ti_5:12, 1Ti_6:10-12 (3), 1Ti_6:21, 2Ti_1:5, 2Ti_1:13, 2Ti_2:18, 2Ti_2:22, 2Ti_3:8, 2Ti_3:10, 2Ti_3:15, 2Ti_4:7, Tit_1:1, Tit_1:4, Tit_1:13, Tit_2:2, Tit_3:15, Phm_1:5-6 (2), Heb_4:2, Heb_6:1, Heb_6:12, Heb_10:22, Heb_10:38, Heb 11 (24), Heb_12:2, Heb_13:7, Jam_1:3, Jam_1:6, Jam_2:1, Jam_2:5, Jam_2:14 (2), Jam_2:17-18 (4), Jam_2:20, Jam_2:22 (2), Jam_2:24, Jam_2:26, Jam_5:15, 1Pe_1:5, 1Pe_1:7, 1Pe_1:9, 1Pe_1:21, 1Pe_5:9, 2Pe_1:1, 2Pe_1:5, 1Jo_5:4, Jud_1:3, Jud_1:20, Rev_2:13, Rev_2:19, Rev_13:10, Rev_14:12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assurance, 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Act_17:31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belief, 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2Th_2:13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believe, 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Heb_10:39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believeth, 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Rom_3:26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fidelity, 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Tit_2:10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Just – Romans 1.17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therein is the righteousness</a:t>
            </a:r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of God revealed from faith to faith: as it is written, The just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shall live by faith.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G1343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δικαιοσύνη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-ah-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yos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'-nay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G1342;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equity (of character or act); specifically (Christian) justification: - righteousness.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G1343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δικαιοσύνη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1) in a broad sense: state of him who is as he ought to be, righteousness, the condition acceptable to God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1a) the doctrine concerning the way in which man may attain a state approved of God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1b) integrity, virtue, purity of life, rightness, correctness of thinking feeling, and acting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2) in a narrower sense, justice or the virtue which gives each his due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Part of Speech: noun feminine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Related Word by Thayer’s/Strong’s Number: from G1342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Citing in TDNT: 2:192, 168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G1343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δικαιοσύνη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̄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KJV Occurrences: 93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righteousness, 91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Mat_3:15, Mat_5:6, Mat_5:20 (2), Mat_6:33, Mat_21:32, Luk_1:75, Joh_16:8, Joh_16:10, Act_10:35, Act_13:10, Act_17:31, Act_24:25, Rom_1:17, Rom_3:5, Rom_3:21-22 (2), Rom_3:25-26 (2), Rom_4:3, Rom_4:5-6 (2), Rom_4:9, Rom_4:11 (2), Rom_4:13, Rom_4:22, Rom_5:17, Rom_5:21, Rom_6:13, Rom_6:16, Rom_6:18-20 (3), Rom_8:10, Rom_9:28, Rom_9:30-31 (5), Rom_10:3-6 (6), Rom_10:10, Rom_14:17, 1Co_1:30, 2Co_3:9, 2Co_5:21, 2Co_6:7, 2Co_6:14, 2Co_9:9-10 (2), 2Co_11:15, Gal_2:21, Gal_3:6, Gal_3:21, Gal_5:5, Eph_4:24, Eph_5:9, Eph_6:14, Phi_1:11, Phi_3:6, Phi_3:9 (2), 1Ti_6:11, 2Ti_2:22, 2Ti_3:16, 2Ti_4:8, Tit_3:5, Heb_1:9, Heb_5:13, Heb_7:2, Heb_11:7, Heb_11:33, Heb_12:11, Jam_1:20, Jam_2:23, Jam_3:18, 1Pe_2:24, 2Pe_1:1, 2Pe_2:5, 2Pe_2:21, 2Pe_3:13, 1Jo_2:29, 1Jo_3:7, 1Jo_3:10, Rev_19:11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righteousness’, 2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Mat_5:10, 1Pe_3:14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'-ah-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yos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G1349;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equitable (in character or act); by implication innocent, holy (absolutely or relatively): - just, meet, right (-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eous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sz="1400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1) righteous, observing divine laws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1a) in a wide sense, upright, righteous, virtuous, keeping the commands of God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1a1) of those who seem to themselves to be righteous, who pride themselves to be righteous, who pride themselves in their virtues, whether real or imagined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1a2) innocent, faultless, guiltless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1a3) used of him whose way of thinking, feeling, and acting is wholly conformed to the will of God, and who therefore needs no rectification in the heart or life</a:t>
            </a:r>
          </a:p>
          <a:p>
            <a:pPr lvl="2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1a3a) only Christ truly</a:t>
            </a:r>
          </a:p>
          <a:p>
            <a:pPr lvl="1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1a4) approved of or acceptable of God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1b) in a narrower sense, rendering to each his due and that in a judicial sense, passing just judgment on others, whether expressed in words or shown by the manner of dealing with them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Part of Speech: adjective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A Related Word by Thayer’s/Strong’s Number: from G1349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Citing in TDNT: 2:182, 168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G1342</a:t>
            </a: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δίκαιος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dikaios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KJV Occurrences: 81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righteous, 41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Mat_9:13, Mat_10:41 (3), Mat_13:17, Mat_13:43, Mat_23:28-29 (2), Mat_23:35 (2), Mat_25:37, Mat_25:46, Mar_2:17, Luk_1:6, Luk_5:32, Luk_18:9, Luk_23:47, Joh_17:24-25 (2), Rom_3:10, Rom_5:7, Rom_5:19, 2Th_1:5-6 (2), 1Ti_1:9, 2Ti_4:8, Heb_11:4, Jam_5:16, 1Pe_3:12, 1Pe_4:18, 2Pe_2:8 (2), 1Jo_2:1, 1Jo_2:29, 1Jo_3:7 (2), 1Jo_3:12, Rev_16:5, Rev_16:7, Rev_19:2, Rev_22:11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just, 33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Mat_1:19, Mat_5:45, Mat_13:49, Mat_27:19, Mat_27:24, Mar_6:20, Luk_1:17, Luk_2:25, Luk_14:14, Luk_15:7, Luk_20:20, Luk_23:50, Joh_5:30, Act_3:14, Act_7:52, Act_10:22, Act_24:14-15 (2), Rom_1:17, Rom_2:13, Rom_3:26, Rom_7:12, Gal_3:11, Phi_4:8, Col_4:1, Tit_1:8, Heb_10:38, Heb_12:23, Jam_5:6, 1Pe_3:18, 2Pe_2:7, 1Jo_1:9, Rev_15:3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right, 5</a:t>
            </a:r>
          </a:p>
          <a:p>
            <a:r>
              <a:rPr lang="fi-FI" u="sng" dirty="0" smtClean="0">
                <a:latin typeface="Times New Roman" pitchFamily="18" charset="0"/>
                <a:cs typeface="Times New Roman" pitchFamily="18" charset="0"/>
              </a:rPr>
              <a:t>Mat_20:3-4 (2), Mat_20:7, Luk_12:57, Act_4:19, Eph_6:1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meet, 2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Phi_1:7, 2Pe_1:13</a:t>
            </a:r>
            <a:endParaRPr lang="en-US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 Just – Romans 1.17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For therein is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the righteousness</a:t>
            </a:r>
            <a:r>
              <a:rPr lang="en-US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God revealed from faith to faith: as it is written,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The just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shall live by faith.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Lucida Calligraphy" pitchFamily="66" charset="0"/>
              </a:rPr>
              <a:t>Webster’s 1828 Dictionary</a:t>
            </a:r>
            <a:endParaRPr lang="en-US" sz="2800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Justification</a:t>
            </a:r>
            <a:endParaRPr lang="en-US" dirty="0"/>
          </a:p>
          <a:p>
            <a:r>
              <a:rPr lang="en-US" b="1" dirty="0" err="1"/>
              <a:t>JUSTIFICA'TION</a:t>
            </a:r>
            <a:r>
              <a:rPr lang="en-US" dirty="0"/>
              <a:t>, n.</a:t>
            </a:r>
          </a:p>
          <a:p>
            <a:endParaRPr lang="en-US" dirty="0"/>
          </a:p>
          <a:p>
            <a:r>
              <a:rPr lang="en-US" dirty="0"/>
              <a:t>1. The act of justifying; a showing to be just or conformable to law, rectitude or propriety; vindication; defense. The court listened to the evidence and arguments in justification of the prisoner's conduct. Our disobedience to God's commands admits no justification.</a:t>
            </a:r>
          </a:p>
          <a:p>
            <a:endParaRPr lang="en-US" dirty="0"/>
          </a:p>
          <a:p>
            <a:r>
              <a:rPr lang="en-US" dirty="0"/>
              <a:t>2. Absolution.</a:t>
            </a:r>
          </a:p>
          <a:p>
            <a:endParaRPr lang="en-US" dirty="0"/>
          </a:p>
          <a:p>
            <a:r>
              <a:rPr lang="en-US" dirty="0"/>
              <a:t>I hope, for my brother's justification, he wrote this but as an essay of my virtue.</a:t>
            </a:r>
          </a:p>
          <a:p>
            <a:endParaRPr lang="en-US" dirty="0"/>
          </a:p>
          <a:p>
            <a:r>
              <a:rPr lang="en-US" dirty="0"/>
              <a:t>3. In law, the showing of a sufficient reason in court why a defendant did what he is called to answer. Pleas in justification must set forth some special matter.</a:t>
            </a:r>
          </a:p>
          <a:p>
            <a:endParaRPr lang="en-US" dirty="0"/>
          </a:p>
          <a:p>
            <a:r>
              <a:rPr lang="en-US" dirty="0"/>
              <a:t>4. In theology, remission of sin and absolution from guilt and punishment; or an act of free grace by which God pardons the sinner and accepts him as righteous, on account of the atonement of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0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Salvation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789238"/>
            <a:ext cx="7924800" cy="3230562"/>
          </a:xfrm>
        </p:spPr>
        <p:txBody>
          <a:bodyPr/>
          <a:lstStyle/>
          <a:p>
            <a:pPr eaLnBrk="1" hangingPunct="1"/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The way of the Cross on which Jesus Christ was crucified and spilled His blood</a:t>
            </a:r>
          </a:p>
          <a:p>
            <a:pPr lvl="1" eaLnBrk="1" hangingPunct="1"/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is the way of salvation</a:t>
            </a:r>
          </a:p>
          <a:p>
            <a:pPr lvl="2" eaLnBrk="1" hangingPunct="1"/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and it leads home.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25:1)  If there be a controversy between men, and they come unto judgment, that [the judges] may judge them; then they shall justify the righteous, and condemn the wicked.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Looking at our sinful lives, there is a controversy.  We are judged  and condemned – but for the Grace of the Lord Jesus Christ.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When we deserved judgment, death, God in His mercy chose to come and dwell among us in the body.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 Jesus came to give His life a ransom for those who desire to repent of their sins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and live for Him who died for them. </a:t>
            </a:r>
            <a:r>
              <a:rPr lang="en-US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**</a:t>
            </a:r>
            <a:endParaRPr lang="en-US" dirty="0"/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3372</Words>
  <Application>Microsoft Office PowerPoint</Application>
  <PresentationFormat>On-screen Show (4:3)</PresentationFormat>
  <Paragraphs>251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Office Theme</vt:lpstr>
      <vt:lpstr>1_Office Theme</vt:lpstr>
      <vt:lpstr>Apex</vt:lpstr>
      <vt:lpstr>The Good Shepherd Ministry Psalm 23   </vt:lpstr>
      <vt:lpstr>The Good Shepherd Ministry Psalm 23</vt:lpstr>
      <vt:lpstr>The Good Shepherd Ministry Psalm 23</vt:lpstr>
      <vt:lpstr>Justification </vt:lpstr>
      <vt:lpstr>Webster’s 1828 Dictionary</vt:lpstr>
      <vt:lpstr>Salvation</vt:lpstr>
      <vt:lpstr>Justification</vt:lpstr>
      <vt:lpstr>Justification</vt:lpstr>
      <vt:lpstr>Justification</vt:lpstr>
      <vt:lpstr>John 1.1-5, 14</vt:lpstr>
      <vt:lpstr>I Timothy 2.5-6</vt:lpstr>
      <vt:lpstr>Matthew 20.27-28</vt:lpstr>
      <vt:lpstr>Matthew 16.24</vt:lpstr>
      <vt:lpstr>Mark 8.34</vt:lpstr>
      <vt:lpstr>Justification</vt:lpstr>
      <vt:lpstr>Luke 7:29</vt:lpstr>
      <vt:lpstr>Romans 3.19-26</vt:lpstr>
      <vt:lpstr>Romans 3.27-28</vt:lpstr>
      <vt:lpstr>Romans 5.1-10</vt:lpstr>
      <vt:lpstr>Galatians 3.11</vt:lpstr>
      <vt:lpstr>Titus 3.4-7</vt:lpstr>
      <vt:lpstr>Justification by faith in Jesus Christ</vt:lpstr>
      <vt:lpstr>Justification by faith in Jesus Christ</vt:lpstr>
      <vt:lpstr>Romans 3.23-24</vt:lpstr>
      <vt:lpstr>The Just</vt:lpstr>
      <vt:lpstr>Strong’s Hebrew and Greek Dictionaries</vt:lpstr>
      <vt:lpstr>Thayer’s Greek Definitions</vt:lpstr>
      <vt:lpstr>King James Concordance</vt:lpstr>
      <vt:lpstr>Strong’s Hebrew and Greek Dictionaries</vt:lpstr>
      <vt:lpstr>Thayer’s Greek Definitions</vt:lpstr>
      <vt:lpstr>King James Concordance</vt:lpstr>
      <vt:lpstr>King James Concordance cont</vt:lpstr>
      <vt:lpstr>King James Concordance cont</vt:lpstr>
      <vt:lpstr>The Just – Romans 1.17</vt:lpstr>
      <vt:lpstr>Strong’s Hebrew and Greek Dictionaries</vt:lpstr>
      <vt:lpstr>Thayer’s Greek Definitions</vt:lpstr>
      <vt:lpstr>King James Concordance</vt:lpstr>
      <vt:lpstr>Strong’s Hebrew and Greek Dictionaries</vt:lpstr>
      <vt:lpstr>Thayer’s Greek Definitions</vt:lpstr>
      <vt:lpstr>King James Concordance</vt:lpstr>
      <vt:lpstr>The Just – Romans 1.17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62</cp:revision>
  <dcterms:created xsi:type="dcterms:W3CDTF">2007-10-10T09:43:01Z</dcterms:created>
  <dcterms:modified xsi:type="dcterms:W3CDTF">2021-03-24T02:16:17Z</dcterms:modified>
</cp:coreProperties>
</file>